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2" r:id="rId5"/>
    <p:sldId id="273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Scrum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Agile </a:t>
            </a:r>
            <a:r>
              <a:rPr lang="en-IN" dirty="0" smtClean="0"/>
              <a:t>Methodology SCRUM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Methodology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/>
          <a:lstStyle/>
          <a:p>
            <a:r>
              <a:rPr lang="en-US" dirty="0"/>
              <a:t>Scrum is part of the Agile movement</a:t>
            </a:r>
          </a:p>
          <a:p>
            <a:r>
              <a:rPr lang="en-US" dirty="0"/>
              <a:t>Scrum is an agile way to manage a project, usually software development</a:t>
            </a:r>
          </a:p>
          <a:p>
            <a:r>
              <a:rPr lang="en-US" dirty="0"/>
              <a:t>Scrum’s early advocates were inspired by empirical inspect and adapt feedback loops to cope with complexity and risk</a:t>
            </a:r>
          </a:p>
          <a:p>
            <a:r>
              <a:rPr lang="en-US" dirty="0"/>
              <a:t>Scrum emphasizes decision making from real-world results rather than speculation</a:t>
            </a:r>
          </a:p>
          <a:p>
            <a:r>
              <a:rPr lang="en-US" dirty="0"/>
              <a:t>By Mountain Goat Software – Pioneer of Agile</a:t>
            </a:r>
          </a:p>
          <a:p>
            <a:r>
              <a:rPr lang="en-US" dirty="0"/>
              <a:t>“Agile software development with Scrum is often perceived as a methodology; but rather than viewing Scrum as methodology, think of it as a framework for managing a process”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About Scrum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Scrum </a:t>
            </a:r>
            <a:r>
              <a:rPr lang="en-US" dirty="0" smtClean="0"/>
              <a:t>Sprints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38288"/>
            <a:ext cx="10734675" cy="47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869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Flexibility </a:t>
            </a:r>
          </a:p>
          <a:p>
            <a:r>
              <a:rPr lang="en-US" dirty="0" smtClean="0"/>
              <a:t>Quality</a:t>
            </a:r>
          </a:p>
          <a:p>
            <a:r>
              <a:rPr lang="en-US" dirty="0" smtClean="0"/>
              <a:t>Incremental Working Product</a:t>
            </a:r>
          </a:p>
          <a:p>
            <a:r>
              <a:rPr lang="en-US" dirty="0" smtClean="0"/>
              <a:t>Early to Market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Benefits of Scrum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988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446</TotalTime>
  <Words>68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SCRUM Methodology</vt:lpstr>
      <vt:lpstr>SCRUM</vt:lpstr>
      <vt:lpstr>SCRUM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Sonika Rathi</dc:creator>
  <cp:lastModifiedBy>Sonika Rathi</cp:lastModifiedBy>
  <cp:revision>7</cp:revision>
  <dcterms:created xsi:type="dcterms:W3CDTF">2019-03-25T14:55:51Z</dcterms:created>
  <dcterms:modified xsi:type="dcterms:W3CDTF">2019-03-30T03:06:24Z</dcterms:modified>
</cp:coreProperties>
</file>

<file path=docProps/thumbnail.jpeg>
</file>